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5301-6403-41A3-8922-6C340359054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957D0-69F2-4DC7-A637-7C3E75986D2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5301-6403-41A3-8922-6C340359054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957D0-69F2-4DC7-A637-7C3E75986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5301-6403-41A3-8922-6C340359054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957D0-69F2-4DC7-A637-7C3E75986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5301-6403-41A3-8922-6C340359054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957D0-69F2-4DC7-A637-7C3E75986D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5301-6403-41A3-8922-6C340359054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957D0-69F2-4DC7-A637-7C3E75986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5301-6403-41A3-8922-6C340359054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957D0-69F2-4DC7-A637-7C3E75986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5301-6403-41A3-8922-6C340359054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957D0-69F2-4DC7-A637-7C3E75986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5301-6403-41A3-8922-6C340359054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957D0-69F2-4DC7-A637-7C3E75986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5301-6403-41A3-8922-6C340359054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957D0-69F2-4DC7-A637-7C3E75986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5301-6403-41A3-8922-6C340359054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957D0-69F2-4DC7-A637-7C3E75986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5301-6403-41A3-8922-6C340359054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957D0-69F2-4DC7-A637-7C3E75986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1BC5301-6403-41A3-8922-6C340359054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018957D0-69F2-4DC7-A637-7C3E75986D2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http://www.doe.in.gov/alted/homelesslinkpg.html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2914650"/>
          </a:xfrm>
        </p:spPr>
        <p:txBody>
          <a:bodyPr/>
          <a:lstStyle/>
          <a:p>
            <a:r>
              <a:rPr lang="en-US" dirty="0" smtClean="0"/>
              <a:t>McKinney-Vento Homeless Assistance 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387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Origins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Stewart B. McKinney Education for Homeless Children and Youth </a:t>
            </a:r>
            <a:r>
              <a:rPr lang="en-US" dirty="0" smtClean="0"/>
              <a:t>Act (1987)</a:t>
            </a:r>
          </a:p>
          <a:p>
            <a:r>
              <a:rPr lang="en-US" dirty="0" smtClean="0"/>
              <a:t>Reauthorized in 2001 </a:t>
            </a:r>
          </a:p>
          <a:p>
            <a:r>
              <a:rPr lang="en-US" dirty="0" smtClean="0"/>
              <a:t>Part of No Child Left Behind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66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Need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Challenges to providing education to homeless students is growing</a:t>
            </a:r>
          </a:p>
          <a:p>
            <a:r>
              <a:rPr lang="en-US" sz="2400" dirty="0" smtClean="0"/>
              <a:t>Over 1.35 million children experience homelessness each year</a:t>
            </a:r>
          </a:p>
          <a:p>
            <a:r>
              <a:rPr lang="en-US" sz="2400" dirty="0" smtClean="0"/>
              <a:t>Indiana- over 29,000 children experience homelessness each year</a:t>
            </a:r>
          </a:p>
          <a:p>
            <a:r>
              <a:rPr lang="en-US" sz="2400" dirty="0" smtClean="0"/>
              <a:t>63% of homeless parents have experienced domestic violence</a:t>
            </a:r>
          </a:p>
          <a:p>
            <a:r>
              <a:rPr lang="en-US" sz="2400" dirty="0" smtClean="0"/>
              <a:t>Highly mobile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21552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Why?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400" dirty="0" smtClean="0"/>
              <a:t>50% of Homeless Children were not Attending School</a:t>
            </a:r>
          </a:p>
          <a:p>
            <a:r>
              <a:rPr lang="en-US" sz="2400" dirty="0" smtClean="0"/>
              <a:t>Success in School</a:t>
            </a:r>
          </a:p>
          <a:p>
            <a:r>
              <a:rPr lang="en-US" sz="2400" dirty="0" smtClean="0"/>
              <a:t>Remove Barriers to Education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961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Barriers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Proof of Residency</a:t>
            </a:r>
          </a:p>
          <a:p>
            <a:r>
              <a:rPr lang="en-US" sz="2400" dirty="0" smtClean="0"/>
              <a:t>Past Medical, School, or Other Records</a:t>
            </a:r>
          </a:p>
          <a:p>
            <a:r>
              <a:rPr lang="en-US" sz="2400" dirty="0" smtClean="0"/>
              <a:t>Transportation</a:t>
            </a:r>
          </a:p>
          <a:p>
            <a:r>
              <a:rPr lang="en-US" sz="2400" dirty="0" smtClean="0"/>
              <a:t>Lack of Legal Guardianship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4470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More Rights for Homeless Children and their Families</a:t>
            </a:r>
          </a:p>
          <a:p>
            <a:r>
              <a:rPr lang="en-US" sz="2400" dirty="0" smtClean="0"/>
              <a:t>More Responsibility on State Agencies (Boards of Education)</a:t>
            </a:r>
          </a:p>
          <a:p>
            <a:r>
              <a:rPr lang="en-US" sz="2400" dirty="0" smtClean="0"/>
              <a:t>More Responsibilities on Local Educational Agencies (School Corporations)</a:t>
            </a:r>
          </a:p>
          <a:p>
            <a:r>
              <a:rPr lang="en-US" sz="2400" dirty="0" smtClean="0"/>
              <a:t>More Funding to Help Remove Barriers to school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41271352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40</TotalTime>
  <Words>140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Horizon</vt:lpstr>
      <vt:lpstr>McKinney-Vento Homeless Assistance Act</vt:lpstr>
      <vt:lpstr>Origins</vt:lpstr>
      <vt:lpstr>Need</vt:lpstr>
      <vt:lpstr>Why?</vt:lpstr>
      <vt:lpstr>Barriers</vt:lpstr>
      <vt:lpstr>Additions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McKinney-Vento Homeless Assistance Act</dc:title>
  <dc:creator>Sarah Marie</dc:creator>
  <cp:lastModifiedBy>Sarah Marie</cp:lastModifiedBy>
  <cp:revision>9</cp:revision>
  <dcterms:created xsi:type="dcterms:W3CDTF">2011-02-17T06:42:37Z</dcterms:created>
  <dcterms:modified xsi:type="dcterms:W3CDTF">2011-02-17T07:22:58Z</dcterms:modified>
</cp:coreProperties>
</file>